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62" r:id="rId5"/>
    <p:sldId id="285" r:id="rId6"/>
    <p:sldId id="264" r:id="rId7"/>
    <p:sldId id="280" r:id="rId8"/>
    <p:sldId id="261" r:id="rId9"/>
    <p:sldId id="279" r:id="rId10"/>
    <p:sldId id="259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8046-C56C-4A0D-8F76-5941A4415F26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7A28A-FF31-4D47-9AC3-808E13EB20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fr-FR" dirty="0" smtClean="0"/>
              <a:t>	CONCOURS DES MAISONS FLEURIES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5400" y="2420888"/>
            <a:ext cx="7920880" cy="3456384"/>
          </a:xfrm>
        </p:spPr>
        <p:txBody>
          <a:bodyPr>
            <a:normAutofit/>
          </a:bodyPr>
          <a:lstStyle/>
          <a:p>
            <a:endParaRPr lang="fr-FR" sz="4400" dirty="0" smtClean="0"/>
          </a:p>
          <a:p>
            <a:r>
              <a:rPr lang="fr-FR" sz="4400" dirty="0" smtClean="0"/>
              <a:t>LES LAUREATS</a:t>
            </a:r>
          </a:p>
          <a:p>
            <a:r>
              <a:rPr lang="fr-FR" sz="4400" dirty="0" smtClean="0"/>
              <a:t>CLASSES PAR ORDRE ALPHABETIQUE</a:t>
            </a:r>
            <a:endParaRPr lang="fr-FR" sz="4400" dirty="0"/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018"/>
          </a:xfrm>
        </p:spPr>
        <p:txBody>
          <a:bodyPr>
            <a:noAutofit/>
          </a:bodyPr>
          <a:lstStyle/>
          <a:p>
            <a:r>
              <a:rPr lang="fr-FR" sz="3200" dirty="0" smtClean="0"/>
              <a:t>Raymond GUEVILLE</a:t>
            </a:r>
            <a:endParaRPr lang="fr-FR" sz="3200" dirty="0"/>
          </a:p>
        </p:txBody>
      </p:sp>
      <p:pic>
        <p:nvPicPr>
          <p:cNvPr id="4" name="Espace réservé du contenu 3" descr="104_1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937" y="549018"/>
            <a:ext cx="8438126" cy="6328595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398"/>
          </a:xfrm>
        </p:spPr>
        <p:txBody>
          <a:bodyPr>
            <a:noAutofit/>
          </a:bodyPr>
          <a:lstStyle/>
          <a:p>
            <a:r>
              <a:rPr lang="fr-FR" sz="3200" dirty="0" smtClean="0"/>
              <a:t>Odile VARIN</a:t>
            </a:r>
            <a:endParaRPr lang="fr-FR" sz="3200" dirty="0"/>
          </a:p>
        </p:txBody>
      </p:sp>
      <p:pic>
        <p:nvPicPr>
          <p:cNvPr id="4" name="Espace réservé du contenu 3" descr="104_1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932" y="457398"/>
            <a:ext cx="8534136" cy="6400602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727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Etienne ANDREU</a:t>
            </a:r>
            <a:endParaRPr lang="fr-FR" sz="3200" dirty="0"/>
          </a:p>
        </p:txBody>
      </p:sp>
      <p:pic>
        <p:nvPicPr>
          <p:cNvPr id="4" name="Espace réservé du contenu 3" descr="104_1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77279"/>
            <a:ext cx="8496944" cy="6372709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fr-FR" sz="3200" dirty="0" smtClean="0"/>
              <a:t>Gérard BLANCHE</a:t>
            </a:r>
            <a:endParaRPr lang="fr-FR" sz="3200" dirty="0"/>
          </a:p>
        </p:txBody>
      </p:sp>
      <p:pic>
        <p:nvPicPr>
          <p:cNvPr id="4" name="Espace réservé du contenu 3" descr="104_1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328" y="548680"/>
            <a:ext cx="8867717" cy="5688632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fr-FR" sz="3200" dirty="0" smtClean="0"/>
              <a:t>Gilbert BUREL</a:t>
            </a:r>
            <a:endParaRPr lang="fr-FR" sz="3200" dirty="0"/>
          </a:p>
        </p:txBody>
      </p:sp>
      <p:pic>
        <p:nvPicPr>
          <p:cNvPr id="4" name="Espace réservé du contenu 3" descr="104_1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086" y="908720"/>
            <a:ext cx="8666374" cy="4931851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fr-FR" sz="3200" dirty="0" smtClean="0"/>
              <a:t>Annie DELAMARRE</a:t>
            </a:r>
            <a:endParaRPr lang="fr-FR" sz="3200" dirty="0"/>
          </a:p>
        </p:txBody>
      </p:sp>
      <p:pic>
        <p:nvPicPr>
          <p:cNvPr id="4" name="Espace réservé du contenu 3" descr="104_1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092" y="753188"/>
            <a:ext cx="8739816" cy="6104812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55" y="116631"/>
            <a:ext cx="8229600" cy="661085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Léon GAVELLE</a:t>
            </a:r>
            <a:endParaRPr lang="fr-FR" sz="3200" dirty="0"/>
          </a:p>
        </p:txBody>
      </p:sp>
      <p:pic>
        <p:nvPicPr>
          <p:cNvPr id="4" name="Espace réservé du contenu 3" descr="104_1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422" y="777717"/>
            <a:ext cx="8861066" cy="5144665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360" y="122723"/>
            <a:ext cx="8229600" cy="504056"/>
          </a:xfrm>
        </p:spPr>
        <p:txBody>
          <a:bodyPr>
            <a:noAutofit/>
          </a:bodyPr>
          <a:lstStyle/>
          <a:p>
            <a:r>
              <a:rPr lang="fr-FR" sz="3200" dirty="0" smtClean="0"/>
              <a:t>Monique HELUIN</a:t>
            </a:r>
            <a:endParaRPr lang="fr-FR" sz="3200" dirty="0"/>
          </a:p>
        </p:txBody>
      </p:sp>
      <p:pic>
        <p:nvPicPr>
          <p:cNvPr id="4" name="Espace réservé du contenu 3" descr="104_1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435280" cy="6202204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8341"/>
          </a:xfrm>
        </p:spPr>
        <p:txBody>
          <a:bodyPr>
            <a:noAutofit/>
          </a:bodyPr>
          <a:lstStyle/>
          <a:p>
            <a:r>
              <a:rPr lang="fr-FR" sz="3200" dirty="0" smtClean="0"/>
              <a:t>François LETELLIER</a:t>
            </a:r>
            <a:endParaRPr lang="fr-FR" sz="3200" dirty="0"/>
          </a:p>
        </p:txBody>
      </p:sp>
      <p:pic>
        <p:nvPicPr>
          <p:cNvPr id="4" name="Espace réservé du contenu 3" descr="104_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68341"/>
            <a:ext cx="5688632" cy="6370945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9531"/>
          </a:xfrm>
        </p:spPr>
        <p:txBody>
          <a:bodyPr>
            <a:noAutofit/>
          </a:bodyPr>
          <a:lstStyle/>
          <a:p>
            <a:r>
              <a:rPr lang="fr-FR" sz="3200" dirty="0" smtClean="0"/>
              <a:t>Dominique LANGLOIS</a:t>
            </a:r>
            <a:endParaRPr lang="fr-FR" sz="3200" dirty="0"/>
          </a:p>
        </p:txBody>
      </p:sp>
      <p:pic>
        <p:nvPicPr>
          <p:cNvPr id="4" name="Espace réservé du contenu 3" descr="104_1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356" y="459531"/>
            <a:ext cx="8507288" cy="6380466"/>
          </a:xfrm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 CONCOURS DES MAISONS FLEURIES 2017</vt:lpstr>
      <vt:lpstr>Etienne ANDREU</vt:lpstr>
      <vt:lpstr>Gérard BLANCHE</vt:lpstr>
      <vt:lpstr>Gilbert BUREL</vt:lpstr>
      <vt:lpstr>Annie DELAMARRE</vt:lpstr>
      <vt:lpstr>Léon GAVELLE</vt:lpstr>
      <vt:lpstr>Monique HELUIN</vt:lpstr>
      <vt:lpstr>François LETELLIER</vt:lpstr>
      <vt:lpstr>Dominique LANGLOIS</vt:lpstr>
      <vt:lpstr>Raymond GUEVILLE</vt:lpstr>
      <vt:lpstr>Odile VARIN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DES MAISONS FLEURIES 2017</dc:title>
  <dc:creator>WebInformatique</dc:creator>
  <cp:lastModifiedBy>Intel</cp:lastModifiedBy>
  <cp:revision>11</cp:revision>
  <dcterms:created xsi:type="dcterms:W3CDTF">2017-12-23T18:21:26Z</dcterms:created>
  <dcterms:modified xsi:type="dcterms:W3CDTF">2018-01-10T08:08:49Z</dcterms:modified>
</cp:coreProperties>
</file>